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lacial Indifference Bold" charset="1" panose="00000800000000000000"/>
      <p:regular r:id="rId19"/>
    </p:embeddedFont>
    <p:embeddedFont>
      <p:font typeface="HK Grotesk Bold" charset="1" panose="00000800000000000000"/>
      <p:regular r:id="rId20"/>
    </p:embeddedFont>
    <p:embeddedFont>
      <p:font typeface="HK Grotesk Italics" charset="1" panose="00000500000000000000"/>
      <p:regular r:id="rId21"/>
    </p:embeddedFont>
    <p:embeddedFont>
      <p:font typeface="HK Grotesk" charset="1" panose="00000500000000000000"/>
      <p:regular r:id="rId22"/>
    </p:embeddedFont>
    <p:embeddedFont>
      <p:font typeface="HK Grotesk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Digital Portfolio</a:t>
            </a:r>
          </a:p>
          <a:p>
            <a:r>
              <a:rPr lang="en-US"/>
              <a:t/>
            </a:r>
          </a:p>
          <a:p>
            <a:r>
              <a:rPr lang="en-US"/>
              <a:t>- STUDENT NAME: ____________</a:t>
            </a:r>
          </a:p>
          <a:p>
            <a:r>
              <a:rPr lang="en-US"/>
              <a:t>- REGISTER NO AND NMID: ____________</a:t>
            </a:r>
          </a:p>
          <a:p>
            <a:r>
              <a:rPr lang="en-US"/>
              <a:t>- DEPARTMENT: ____________</a:t>
            </a:r>
          </a:p>
          <a:p>
            <a:r>
              <a:rPr lang="en-US"/>
              <a:t>- COLLEGE / UNIVERSITY: ____________</a:t>
            </a:r>
          </a:p>
          <a:p>
            <a:r>
              <a:rPr lang="en-US"/>
              <a:t/>
            </a:r>
          </a:p>
          <a:p>
            <a:r>
              <a:rPr lang="en-US"/>
              <a:t>- PROJECT TITLE: Frontend Development of Digital Clock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71171"/>
            <a:ext cx="16230600" cy="998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1"/>
              </a:lnSpc>
            </a:pPr>
            <a:r>
              <a:rPr lang="en-US" sz="745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DIGITAL PORTFOLIO</a:t>
            </a: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STUDENT NAME: R.SURIYALAKSHMI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REGISTER NO AND NMID: astvu30430424u18045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DEPARTMENT: B.Sc.computer science 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COLLEGE : Arignar Anna govt arts college for women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TITLE: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Frontend Development of Digital Clock Project</a:t>
            </a: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9284" y="1791034"/>
            <a:ext cx="14689432" cy="653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0"/>
              </a:lnSpc>
            </a:pPr>
            <a:r>
              <a:rPr lang="en-US" b="true" sz="9128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Conclusion</a:t>
            </a:r>
          </a:p>
          <a:p>
            <a:pPr algn="ctr">
              <a:lnSpc>
                <a:spcPts val="5556"/>
              </a:lnSpc>
            </a:pPr>
          </a:p>
          <a:p>
            <a:pPr algn="ctr" marL="856915" indent="-428458" lvl="1">
              <a:lnSpc>
                <a:spcPts val="5556"/>
              </a:lnSpc>
              <a:buFont typeface="Arial"/>
              <a:buChar char="•"/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successfully shows how frontend technologies </a:t>
            </a:r>
          </a:p>
          <a:p>
            <a:pPr algn="ctr">
              <a:lnSpc>
                <a:spcPts val="5556"/>
              </a:lnSpc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(HTML, CSS, JS) </a:t>
            </a: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can be combined to build a real-time application.</a:t>
            </a:r>
          </a:p>
          <a:p>
            <a:pPr algn="ctr">
              <a:lnSpc>
                <a:spcPts val="5556"/>
              </a:lnSpc>
            </a:pPr>
          </a:p>
          <a:p>
            <a:pPr algn="ctr" marL="856915" indent="-428458" lvl="1">
              <a:lnSpc>
                <a:spcPts val="5556"/>
              </a:lnSpc>
              <a:buFont typeface="Arial"/>
              <a:buChar char="•"/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It helps beginners understand DOM manipulation, styling, </a:t>
            </a:r>
          </a:p>
          <a:p>
            <a:pPr algn="ctr">
              <a:lnSpc>
                <a:spcPts val="5556"/>
              </a:lnSpc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and real-time updates, while being simple enough for practice.</a:t>
            </a:r>
          </a:p>
          <a:p>
            <a:pPr algn="ctr">
              <a:lnSpc>
                <a:spcPts val="55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-5543"/>
            <a:ext cx="7542382" cy="10292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AGENDA</a:t>
            </a:r>
          </a:p>
          <a:p>
            <a:pPr algn="ctr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Problem Statement</a:t>
            </a:r>
          </a:p>
          <a:p>
            <a:pPr algn="ctr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Project Overview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End Users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Tools and Technologies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Portfolio Design and Layout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Features and Functionality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Results and Screenshots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Conclusion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GitHub Link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7106" y="3123636"/>
            <a:ext cx="10572200" cy="509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0"/>
              </a:lnSpc>
            </a:pPr>
            <a:r>
              <a:rPr lang="en-US" sz="812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  <a:p>
            <a:pPr algn="ctr">
              <a:lnSpc>
                <a:spcPts val="4799"/>
              </a:lnSpc>
            </a:pP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Traditional wall clocks and static time displays</a:t>
            </a: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lack interactivity and modern design.</a:t>
            </a: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problem is to create a dynamic, responsive, </a:t>
            </a:r>
          </a:p>
          <a:p>
            <a:pPr algn="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and visually appealing digital clock using frontend</a:t>
            </a:r>
          </a:p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technologies that can run directly on any web browser.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495" y="933450"/>
            <a:ext cx="9338906" cy="395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</a:pPr>
          </a:p>
          <a:p>
            <a:pPr algn="ctr">
              <a:lnSpc>
                <a:spcPts val="4082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 Digital Clock Project demonstrates the use of HTML, 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CSS, and JavaScript to display a real-time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clock in HH:MM:SS format.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focuses on:</a:t>
            </a:r>
          </a:p>
          <a:p>
            <a:pPr algn="ctr">
              <a:lnSpc>
                <a:spcPts val="4082"/>
              </a:lnSpc>
            </a:pPr>
          </a:p>
          <a:p>
            <a:pPr algn="ctr">
              <a:lnSpc>
                <a:spcPts val="408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22754" y="4315245"/>
            <a:ext cx="4634389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Clean and responsive 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design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Real-time time updates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(every second)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Customizable styling 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(dark/light themes possible)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641" y="58905"/>
            <a:ext cx="9855041" cy="12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48400" y="1395275"/>
            <a:ext cx="7310900" cy="839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Who Are the End Users?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Students learning frontend development concepts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Developers practicing small JavaScript projects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General Users who need a lightweight clock for their desktop, website, or dashboard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7052" y="857250"/>
            <a:ext cx="12570744" cy="840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2"/>
              </a:lnSpc>
            </a:pPr>
            <a:r>
              <a:rPr lang="en-US" sz="9058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and Technologies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HTML5 – Structure of the clock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CSS3 – Styling and layout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JavaScript (ES6) – Real-time functionality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VS Code – Development environment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GitHub – Version control and project hosting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1374198"/>
            <a:ext cx="869529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Portfolio Design and Layout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81536" y="2791518"/>
            <a:ext cx="804672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Minimalist design with centered clock display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481536" y="3782118"/>
            <a:ext cx="96816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Responsive layout that adapts to different screen sizes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81536" y="4772718"/>
            <a:ext cx="88182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Custom CSS styling for fonts, colors, and themes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1536" y="5803941"/>
            <a:ext cx="81386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User-friendly UI with simple design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2370988" y="895350"/>
            <a:ext cx="14968106" cy="814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b="true" sz="63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Features and Functionality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Displays real-time digital clock in HH:MM:SS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Automatic updating every second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Responsive design for all devices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Option to add dark/light mode themes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Easy to integrate into other web applications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2098" y="3731841"/>
            <a:ext cx="12185788" cy="508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b="true" sz="552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Results and Screenshots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Output is a working digital clock displayed on a webpage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clock refreshes in real time without page reload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Provides a modern and professional frontend look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DAGxPz6PWQ0</dc:identifier>
  <dcterms:modified xsi:type="dcterms:W3CDTF">2011-08-01T06:04:30Z</dcterms:modified>
  <cp:revision>1</cp:revision>
  <dc:title>Naan mudhalvan project ppt</dc:title>
</cp:coreProperties>
</file>